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2" r:id="rId6"/>
    <p:sldId id="263" r:id="rId7"/>
  </p:sldIdLst>
  <p:sldSz cx="6858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920"/>
    <a:srgbClr val="3D9366"/>
    <a:srgbClr val="42A06F"/>
    <a:srgbClr val="CF1356"/>
    <a:srgbClr val="1D6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238" autoAdjust="0"/>
  </p:normalViewPr>
  <p:slideViewPr>
    <p:cSldViewPr snapToGrid="0">
      <p:cViewPr varScale="1">
        <p:scale>
          <a:sx n="106" d="100"/>
          <a:sy n="106" d="100"/>
        </p:scale>
        <p:origin x="24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B217F-5BF1-4AB1-B047-3007D91246E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D4A69-F04A-4B10-A5E4-35C708AE0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1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D4A69-F04A-4B10-A5E4-35C708AE0C4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2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7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1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0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0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7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5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7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4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4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8B397-BD22-4F05-941E-83F7DB4D8D9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9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69" y="2127494"/>
            <a:ext cx="6504996" cy="4395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31" y="206979"/>
            <a:ext cx="1816765" cy="4450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7920" y="802640"/>
            <a:ext cx="481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Затопили соседи: </a:t>
            </a:r>
            <a:endParaRPr lang="en-US" sz="2800" b="1" dirty="0" smtClean="0">
              <a:solidFill>
                <a:schemeClr val="accent3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как </a:t>
            </a:r>
            <a:r>
              <a:rPr lang="ru-RU" sz="2800" b="1" dirty="0" smtClean="0">
                <a:solidFill>
                  <a:schemeClr val="accent3"/>
                </a:solidFill>
              </a:rPr>
              <a:t>получить компенсацию?</a:t>
            </a:r>
            <a:endParaRPr lang="ru-RU" sz="2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9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5100" y="1157062"/>
            <a:ext cx="6028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Первое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что нужно сделать, заметив потеки на потолке или намокшие обои, – это успокоиться, постараться убрать подальше наиболее ценные вещи.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46843" y="2531095"/>
            <a:ext cx="50657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Важно выдернуть из сети все электроприборы, а лучше полностью обесточить квартиру, опустив тумблер автомата в </a:t>
            </a:r>
            <a:r>
              <a:rPr lang="ru-RU" dirty="0" err="1"/>
              <a:t>электрощитке</a:t>
            </a:r>
            <a:r>
              <a:rPr lang="ru-RU" dirty="0"/>
              <a:t>. Это необходимые действия, которые обезопасят от удара током, замыкания и возгорания проводки.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720" y="4542128"/>
            <a:ext cx="6014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85920"/>
                </a:solidFill>
              </a:rPr>
              <a:t>Затем следует подняться к соседям и сообщить им о произошедшем.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321448" y="2704520"/>
            <a:ext cx="1020124" cy="1127760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6192" y="2606680"/>
            <a:ext cx="71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8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829" y="227605"/>
            <a:ext cx="5628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Что нужно сделать в первую очередь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00" y="6169331"/>
            <a:ext cx="1816765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29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040" y="487680"/>
            <a:ext cx="482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Фиксируем повреждения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660" y="1037997"/>
            <a:ext cx="5966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Если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результате затопления был нанесен ущерб ремонту, мебели или технике, важно это зафиксировать. Для этого понадобятся </a:t>
            </a:r>
            <a:r>
              <a:rPr lang="ru-RU" b="1" dirty="0">
                <a:solidFill>
                  <a:srgbClr val="E85920"/>
                </a:solidFill>
              </a:rPr>
              <a:t>свидетели – можно пригласить двоих-троих соседей</a:t>
            </a:r>
            <a:r>
              <a:rPr lang="ru-RU" dirty="0">
                <a:solidFill>
                  <a:srgbClr val="E8592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4660" y="2202657"/>
            <a:ext cx="5966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Ущерб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можно запечатлеть на </a:t>
            </a:r>
            <a:r>
              <a:rPr lang="ru-RU" b="1" dirty="0">
                <a:solidFill>
                  <a:srgbClr val="E85920"/>
                </a:solidFill>
              </a:rPr>
              <a:t>фото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подойдет камера телефона. Фиксируем повреждения с разных ракурсов, затем распечатываем снимки.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660" y="3090317"/>
            <a:ext cx="5966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Также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можно произвести </a:t>
            </a:r>
            <a:r>
              <a:rPr lang="ru-RU" b="1" dirty="0">
                <a:solidFill>
                  <a:srgbClr val="E85920"/>
                </a:solidFill>
              </a:rPr>
              <a:t>видеозапись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Съемку нужно начинать от входа в подъезд, чтобы было понятно, что на видео тот самый дом и та самая квартира.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336" y="4537407"/>
            <a:ext cx="1463167" cy="1115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46" y="6121692"/>
            <a:ext cx="1816765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0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240" y="604808"/>
            <a:ext cx="6075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Одних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фото- или видеосвидетельств недостаточно. Нужно в свободной форме составить </a:t>
            </a:r>
            <a:r>
              <a:rPr lang="ru-RU" b="1" dirty="0">
                <a:solidFill>
                  <a:srgbClr val="E85920"/>
                </a:solidFill>
              </a:rPr>
              <a:t>акт о затоплении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Это можно сделать самостоятельно (с привлечением свидетелей) либо пригласить на осмотр представителя управляющей компании или ТСЖ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2007"/>
          <a:stretch/>
        </p:blipFill>
        <p:spPr>
          <a:xfrm>
            <a:off x="3506433" y="2139388"/>
            <a:ext cx="2950122" cy="2819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435" y="2202210"/>
            <a:ext cx="390580" cy="485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043" y="2202210"/>
            <a:ext cx="3177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E85920"/>
                </a:solidFill>
              </a:rPr>
              <a:t>В акте должны быть</a:t>
            </a:r>
            <a:r>
              <a:rPr lang="ru-RU" b="1" dirty="0" smtClean="0">
                <a:solidFill>
                  <a:srgbClr val="E85920"/>
                </a:solidFill>
              </a:rPr>
              <a:t>:</a:t>
            </a:r>
          </a:p>
          <a:p>
            <a:pPr algn="ctr"/>
            <a:r>
              <a:rPr lang="ru-RU" dirty="0" smtClean="0"/>
              <a:t>адрес квартиры;</a:t>
            </a:r>
            <a:endParaRPr lang="ru-RU" dirty="0"/>
          </a:p>
          <a:p>
            <a:pPr algn="ctr"/>
            <a:r>
              <a:rPr lang="ru-RU" dirty="0"/>
              <a:t>предполагаемая причина </a:t>
            </a:r>
            <a:r>
              <a:rPr lang="ru-RU" dirty="0" smtClean="0"/>
              <a:t>аварии;</a:t>
            </a:r>
            <a:endParaRPr lang="ru-RU" dirty="0"/>
          </a:p>
          <a:p>
            <a:pPr algn="ctr"/>
            <a:r>
              <a:rPr lang="ru-RU" dirty="0"/>
              <a:t>вероятный </a:t>
            </a:r>
            <a:r>
              <a:rPr lang="ru-RU" dirty="0" smtClean="0"/>
              <a:t>виновник;</a:t>
            </a:r>
            <a:endParaRPr lang="ru-RU" dirty="0"/>
          </a:p>
          <a:p>
            <a:pPr algn="ctr"/>
            <a:r>
              <a:rPr lang="ru-RU" dirty="0"/>
              <a:t>список повреждений (чем подробнее, тем лучше</a:t>
            </a:r>
            <a:r>
              <a:rPr lang="ru-RU" dirty="0" smtClean="0"/>
              <a:t>);</a:t>
            </a:r>
            <a:endParaRPr lang="ru-RU" dirty="0"/>
          </a:p>
          <a:p>
            <a:pPr algn="ctr"/>
            <a:r>
              <a:rPr lang="ru-RU" dirty="0"/>
              <a:t>подписи пострадавшего, свидетеля, виновника </a:t>
            </a:r>
            <a:r>
              <a:rPr lang="ru-RU" dirty="0" smtClean="0"/>
              <a:t>происшествия.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48" y="2511002"/>
            <a:ext cx="438255" cy="3422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065" y="2730741"/>
            <a:ext cx="410694" cy="3861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57" y="3263536"/>
            <a:ext cx="393382" cy="3698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99" y="4409946"/>
            <a:ext cx="409518" cy="3850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69" y="3662747"/>
            <a:ext cx="360976" cy="3393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99" y="6121692"/>
            <a:ext cx="1816765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4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576" y="292759"/>
            <a:ext cx="4631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3"/>
                </a:solidFill>
              </a:rPr>
              <a:t>Договариваемся с соседями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7680" y="789557"/>
            <a:ext cx="4853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есть страховка. В этом случае ущерб покроет страховая компания. Главное – не забыть позвонить и вызвать специалиста для оценки ущерба. Чем раньше, тем лучше.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36668" y="2214379"/>
            <a:ext cx="4925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страховки нет, то претензию следует адресовать виновнику происшествия – соседу.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14297" y="3192602"/>
            <a:ext cx="1851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accent3"/>
                </a:solidFill>
              </a:rPr>
              <a:t>Считаем </a:t>
            </a:r>
            <a:r>
              <a:rPr lang="ru-RU" b="1" dirty="0" smtClean="0">
                <a:solidFill>
                  <a:schemeClr val="accent3"/>
                </a:solidFill>
              </a:rPr>
              <a:t>ущерб: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2660" y="3642529"/>
            <a:ext cx="5448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замена обоев – 6 000 рублей (требуется 3 рулона, стоимостью 2 000 рублей каждый),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покраска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потолка – 2 000 рублей (требуется 3 литра на 30 м2, стоимость одного литра – 700 рублей) и т.д.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2660" y="5313234"/>
            <a:ext cx="4991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85920"/>
                </a:solidFill>
              </a:rPr>
              <a:t>С виновником аварии заключаем соглашение о возмещении убытков.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0121" r="16328" b="11081"/>
          <a:stretch/>
        </p:blipFill>
        <p:spPr>
          <a:xfrm>
            <a:off x="282865" y="1966798"/>
            <a:ext cx="1221210" cy="12267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979" y="814071"/>
            <a:ext cx="959554" cy="1096190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537392" y="3740076"/>
            <a:ext cx="356078" cy="253208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80" y="4253819"/>
            <a:ext cx="377985" cy="2865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65" y="6207417"/>
            <a:ext cx="1816765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56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301" y="184288"/>
            <a:ext cx="5353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Если переговоры зашли в тупик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318" y="713099"/>
            <a:ext cx="44063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сосед отказывается признавать свою вину, решать ситуацию мирно или вовсе не идет на контакт, готовимся к обращению в суд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Нужно заказать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независимую экспертизу. Оценщик поможет определить виновника аварии, сумму ущерба и составить акт о затоплении. Также оценщик может защищать интересы заказчика в суде.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25631" y="3432151"/>
            <a:ext cx="46751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После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проведения оценки ущерба направляем заказным письмом досудебную претензию виновнику аварии (вкладываем копию заключения независимой экспертизы и копию договора об оказании услуг).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течение двух недель не пришел ответ, можно смело обращаться в суд.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642" y="1322678"/>
            <a:ext cx="1892578" cy="1239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53" y="3633464"/>
            <a:ext cx="1650644" cy="1771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18" y="6166959"/>
            <a:ext cx="1816765" cy="4450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219" y="373986"/>
            <a:ext cx="543001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07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3778</TotalTime>
  <Words>433</Words>
  <Application>Microsoft Office PowerPoint</Application>
  <PresentationFormat>Произвольный</PresentationFormat>
  <Paragraphs>31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Маргарита Александровна</dc:creator>
  <cp:lastModifiedBy>Мясоедова Мария Михайловна</cp:lastModifiedBy>
  <cp:revision>242</cp:revision>
  <dcterms:created xsi:type="dcterms:W3CDTF">2022-11-22T12:52:37Z</dcterms:created>
  <dcterms:modified xsi:type="dcterms:W3CDTF">2024-03-22T06:34:27Z</dcterms:modified>
</cp:coreProperties>
</file>