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6858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366"/>
    <a:srgbClr val="42A06F"/>
    <a:srgbClr val="CF1356"/>
    <a:srgbClr val="E85920"/>
    <a:srgbClr val="1D62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>
      <p:cViewPr varScale="1">
        <p:scale>
          <a:sx n="90" d="100"/>
          <a:sy n="90" d="100"/>
        </p:scale>
        <p:origin x="7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B217F-5BF1-4AB1-B047-3007D91246EF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D4A69-F04A-4B10-A5E4-35C708AE0C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6815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7D4A69-F04A-4B10-A5E4-35C708AE0C4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62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22363"/>
            <a:ext cx="58293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3602038"/>
            <a:ext cx="5143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87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31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50544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304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18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709740"/>
            <a:ext cx="59150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4589465"/>
            <a:ext cx="59150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80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825625"/>
            <a:ext cx="29146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825625"/>
            <a:ext cx="29146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75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65127"/>
            <a:ext cx="59150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681163"/>
            <a:ext cx="290125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2505075"/>
            <a:ext cx="2901255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681163"/>
            <a:ext cx="2915543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2505075"/>
            <a:ext cx="2915543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35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878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84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987427"/>
            <a:ext cx="347186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4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57200"/>
            <a:ext cx="2211884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987427"/>
            <a:ext cx="3471863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057400"/>
            <a:ext cx="2211884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649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365127"/>
            <a:ext cx="59150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825625"/>
            <a:ext cx="59150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8B397-BD22-4F05-941E-83F7DB4D8D9C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6356352"/>
            <a:ext cx="23145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6356352"/>
            <a:ext cx="1543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8FC30-DDE7-4B86-A6AD-04C6817E9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391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78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4341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191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8536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448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844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916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9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55" y="0"/>
            <a:ext cx="6841845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812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176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767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D9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687254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6109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3315</TotalTime>
  <Words>1</Words>
  <Application>Microsoft Office PowerPoint</Application>
  <PresentationFormat>Произвольный</PresentationFormat>
  <Paragraphs>1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Попова Маргарита Александровна</dc:creator>
  <cp:lastModifiedBy>Белоусова Елена Анатольевна</cp:lastModifiedBy>
  <cp:revision>221</cp:revision>
  <dcterms:created xsi:type="dcterms:W3CDTF">2022-11-22T12:52:37Z</dcterms:created>
  <dcterms:modified xsi:type="dcterms:W3CDTF">2024-03-14T10:08:27Z</dcterms:modified>
</cp:coreProperties>
</file>